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56" r:id="rId2"/>
    <p:sldId id="258" r:id="rId3"/>
    <p:sldId id="257" r:id="rId4"/>
    <p:sldId id="267" r:id="rId5"/>
    <p:sldId id="259" r:id="rId6"/>
    <p:sldId id="260" r:id="rId7"/>
    <p:sldId id="262" r:id="rId8"/>
    <p:sldId id="263" r:id="rId9"/>
    <p:sldId id="264" r:id="rId10"/>
    <p:sldId id="266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645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705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688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94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367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367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351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795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659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617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08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96435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43C14-5C59-4100-B420-95D455B86E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8800" dirty="0"/>
              <a:t>The </a:t>
            </a:r>
            <a:r>
              <a:rPr lang="tr-TR" sz="8800" dirty="0" err="1"/>
              <a:t>sıms</a:t>
            </a:r>
            <a:endParaRPr lang="en-US" sz="8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43FAB0-1D04-4F9C-8B9F-0EAFCB98654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tr-TR" sz="2400" dirty="0"/>
              <a:t>Se 350 – </a:t>
            </a:r>
            <a:r>
              <a:rPr lang="tr-TR" sz="2400" dirty="0" err="1"/>
              <a:t>game</a:t>
            </a:r>
            <a:r>
              <a:rPr lang="tr-TR" sz="2400" dirty="0"/>
              <a:t> </a:t>
            </a:r>
            <a:r>
              <a:rPr lang="tr-TR" sz="2400" dirty="0" err="1"/>
              <a:t>desıgn</a:t>
            </a:r>
            <a:r>
              <a:rPr lang="tr-TR" sz="2400" dirty="0"/>
              <a:t> </a:t>
            </a:r>
            <a:endParaRPr lang="en-US" sz="24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74770BE-A35B-4B1A-919B-BC2FAF3C2A29}"/>
              </a:ext>
            </a:extLst>
          </p:cNvPr>
          <p:cNvSpPr txBox="1">
            <a:spLocks/>
          </p:cNvSpPr>
          <p:nvPr/>
        </p:nvSpPr>
        <p:spPr>
          <a:xfrm>
            <a:off x="581191" y="5373357"/>
            <a:ext cx="10993546" cy="14750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 cap="all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2000" dirty="0">
                <a:solidFill>
                  <a:schemeClr val="bg1"/>
                </a:solidFill>
              </a:rPr>
              <a:t>Naz </a:t>
            </a:r>
            <a:r>
              <a:rPr lang="tr-TR" sz="2000" dirty="0" err="1">
                <a:solidFill>
                  <a:schemeClr val="bg1"/>
                </a:solidFill>
              </a:rPr>
              <a:t>tekınalp</a:t>
            </a:r>
            <a:endParaRPr lang="tr-TR" sz="2000" dirty="0">
              <a:solidFill>
                <a:schemeClr val="bg1"/>
              </a:solidFill>
            </a:endParaRPr>
          </a:p>
          <a:p>
            <a:r>
              <a:rPr lang="tr-TR" sz="2000" dirty="0">
                <a:solidFill>
                  <a:schemeClr val="bg1"/>
                </a:solidFill>
              </a:rPr>
              <a:t>20160602033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028" name="Picture 4" descr="the sims logo ile ilgili görsel sonucu">
            <a:extLst>
              <a:ext uri="{FF2B5EF4-FFF2-40B4-BE49-F238E27FC236}">
                <a16:creationId xmlns:a16="http://schemas.microsoft.com/office/drawing/2014/main" id="{4DE026D7-7523-4B65-8309-6C008B778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8250" y="1104680"/>
            <a:ext cx="922576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the sims logo ile ilgili görsel sonucu">
            <a:extLst>
              <a:ext uri="{FF2B5EF4-FFF2-40B4-BE49-F238E27FC236}">
                <a16:creationId xmlns:a16="http://schemas.microsoft.com/office/drawing/2014/main" id="{84F649BA-7812-43DF-9818-61440E1205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4338" y="1072596"/>
            <a:ext cx="922576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87800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65ED4-3EF8-4C29-88DD-1D8BB6B93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992" y="816456"/>
            <a:ext cx="11029616" cy="1013800"/>
          </a:xfrm>
        </p:spPr>
        <p:txBody>
          <a:bodyPr/>
          <a:lstStyle/>
          <a:p>
            <a:r>
              <a:rPr lang="tr-TR" dirty="0"/>
              <a:t>1. </a:t>
            </a:r>
            <a:r>
              <a:rPr lang="tr-TR" dirty="0" err="1"/>
              <a:t>players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626F7-4DE2-4DBD-AA28-2D4E78930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003530" cy="3678303"/>
          </a:xfrm>
        </p:spPr>
        <p:txBody>
          <a:bodyPr>
            <a:normAutofit/>
          </a:bodyPr>
          <a:lstStyle/>
          <a:p>
            <a:r>
              <a:rPr lang="tr-TR" sz="2800" dirty="0"/>
              <a:t>The </a:t>
            </a:r>
            <a:r>
              <a:rPr lang="tr-TR" sz="2800" dirty="0" err="1"/>
              <a:t>Sims</a:t>
            </a:r>
            <a:r>
              <a:rPr lang="tr-TR" sz="2800" dirty="0"/>
              <a:t> is </a:t>
            </a:r>
            <a:r>
              <a:rPr lang="en-US" sz="2800" dirty="0"/>
              <a:t>Single player versus game</a:t>
            </a:r>
            <a:r>
              <a:rPr lang="tr-TR" sz="2800" dirty="0"/>
              <a:t>. - </a:t>
            </a:r>
            <a:r>
              <a:rPr lang="en-US" sz="2800" dirty="0"/>
              <a:t>single player competes against a game system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C57A324-9914-4EA9-B0AA-9A96FC1D0B24}"/>
              </a:ext>
            </a:extLst>
          </p:cNvPr>
          <p:cNvSpPr txBox="1">
            <a:spLocks/>
          </p:cNvSpPr>
          <p:nvPr/>
        </p:nvSpPr>
        <p:spPr>
          <a:xfrm>
            <a:off x="617258" y="580516"/>
            <a:ext cx="10993549" cy="86482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tr-TR" sz="8800" dirty="0" err="1"/>
              <a:t>formal</a:t>
            </a:r>
            <a:r>
              <a:rPr lang="tr-TR" sz="8800" dirty="0"/>
              <a:t> ELEMENTS</a:t>
            </a:r>
            <a:endParaRPr lang="en-US" sz="8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7135FE-4E9A-4349-8354-18F620E1BF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19"/>
          <a:stretch/>
        </p:blipFill>
        <p:spPr>
          <a:xfrm>
            <a:off x="6354915" y="2349910"/>
            <a:ext cx="5390945" cy="377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305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FBA7D-C5EE-4BFF-8EA9-4ED3E60EB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2. </a:t>
            </a:r>
            <a:r>
              <a:rPr lang="tr-TR" dirty="0" err="1"/>
              <a:t>Objectıves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24C75-922C-4099-A71D-EF46D9927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140903"/>
            <a:ext cx="5514807" cy="5479725"/>
          </a:xfrm>
        </p:spPr>
        <p:txBody>
          <a:bodyPr>
            <a:normAutofit/>
          </a:bodyPr>
          <a:lstStyle/>
          <a:p>
            <a:r>
              <a:rPr lang="en-US" sz="2400" b="1" dirty="0"/>
              <a:t> </a:t>
            </a:r>
            <a:r>
              <a:rPr lang="en-US" sz="2400" dirty="0"/>
              <a:t>Organizing the</a:t>
            </a:r>
            <a:r>
              <a:rPr lang="tr-TR" sz="2400" dirty="0"/>
              <a:t>  </a:t>
            </a:r>
            <a:r>
              <a:rPr lang="en-US" sz="2400" dirty="0"/>
              <a:t>Sim</a:t>
            </a:r>
            <a:r>
              <a:rPr lang="tr-TR" sz="2400" dirty="0"/>
              <a:t>’</a:t>
            </a:r>
            <a:r>
              <a:rPr lang="en-US" sz="2400" dirty="0"/>
              <a:t>s time and helping them to reach their personal goal</a:t>
            </a:r>
            <a:endParaRPr lang="tr-TR" sz="2400" dirty="0"/>
          </a:p>
          <a:p>
            <a:r>
              <a:rPr lang="tr-TR" sz="2400" dirty="0" err="1"/>
              <a:t>Go</a:t>
            </a:r>
            <a:r>
              <a:rPr lang="tr-TR" sz="2400" dirty="0"/>
              <a:t> to </a:t>
            </a:r>
            <a:r>
              <a:rPr lang="tr-TR" sz="2400" dirty="0" err="1"/>
              <a:t>school</a:t>
            </a:r>
            <a:endParaRPr lang="tr-TR" sz="2400" dirty="0"/>
          </a:p>
          <a:p>
            <a:r>
              <a:rPr lang="tr-TR" sz="2400" dirty="0"/>
              <a:t>Start to a </a:t>
            </a:r>
            <a:r>
              <a:rPr lang="tr-TR" sz="2400" dirty="0" err="1"/>
              <a:t>job</a:t>
            </a:r>
            <a:endParaRPr lang="tr-TR" sz="2400" dirty="0"/>
          </a:p>
          <a:p>
            <a:r>
              <a:rPr lang="tr-TR" sz="2400" dirty="0" err="1"/>
              <a:t>Earn</a:t>
            </a:r>
            <a:r>
              <a:rPr lang="tr-TR" sz="2400" dirty="0"/>
              <a:t> Money</a:t>
            </a:r>
          </a:p>
          <a:p>
            <a:r>
              <a:rPr lang="tr-TR" sz="2400" dirty="0"/>
              <a:t>Buy a </a:t>
            </a:r>
            <a:r>
              <a:rPr lang="tr-TR" sz="2400" dirty="0" err="1"/>
              <a:t>house</a:t>
            </a:r>
            <a:r>
              <a:rPr lang="tr-TR" sz="2400" dirty="0"/>
              <a:t> / </a:t>
            </a:r>
            <a:r>
              <a:rPr lang="tr-TR" sz="2400" dirty="0" err="1"/>
              <a:t>furniture</a:t>
            </a:r>
            <a:endParaRPr lang="tr-TR" sz="2400" dirty="0"/>
          </a:p>
          <a:p>
            <a:r>
              <a:rPr lang="tr-TR" sz="2400" dirty="0"/>
              <a:t>Construction</a:t>
            </a:r>
          </a:p>
        </p:txBody>
      </p:sp>
      <p:pic>
        <p:nvPicPr>
          <p:cNvPr id="3074" name="Picture 2" descr="the sims job ile ilgili görsel sonucu">
            <a:extLst>
              <a:ext uri="{FF2B5EF4-FFF2-40B4-BE49-F238E27FC236}">
                <a16:creationId xmlns:a16="http://schemas.microsoft.com/office/drawing/2014/main" id="{7A071CDE-B6CB-4016-B99C-C094D70A5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427" y="2009766"/>
            <a:ext cx="4742669" cy="4459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0492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8B2DC-5EF3-4FED-8291-DE3126FEE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3. </a:t>
            </a:r>
            <a:r>
              <a:rPr lang="tr-TR" dirty="0" err="1"/>
              <a:t>procedures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BDAEF-C9C8-4733-BF0E-B9E738A26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90046"/>
            <a:ext cx="4333708" cy="3678303"/>
          </a:xfrm>
        </p:spPr>
        <p:txBody>
          <a:bodyPr>
            <a:normAutofit/>
          </a:bodyPr>
          <a:lstStyle/>
          <a:p>
            <a:r>
              <a:rPr lang="en-US" sz="2400" dirty="0"/>
              <a:t>Starting</a:t>
            </a:r>
            <a:r>
              <a:rPr lang="tr-TR" sz="2400" dirty="0"/>
              <a:t> Action: </a:t>
            </a:r>
            <a:r>
              <a:rPr lang="tr-TR" sz="2400" dirty="0" err="1"/>
              <a:t>Create</a:t>
            </a:r>
            <a:r>
              <a:rPr lang="tr-TR" sz="2400" dirty="0"/>
              <a:t> a sim</a:t>
            </a:r>
          </a:p>
          <a:p>
            <a:r>
              <a:rPr lang="en-US" sz="2400" dirty="0"/>
              <a:t>Progression</a:t>
            </a:r>
            <a:r>
              <a:rPr lang="tr-TR" sz="2400" dirty="0"/>
              <a:t> Action: </a:t>
            </a:r>
            <a:r>
              <a:rPr lang="tr-TR" sz="2400" dirty="0" err="1"/>
              <a:t>Have</a:t>
            </a:r>
            <a:r>
              <a:rPr lang="tr-TR" sz="2400" dirty="0"/>
              <a:t> a </a:t>
            </a:r>
            <a:r>
              <a:rPr lang="tr-TR" sz="2400" dirty="0" err="1"/>
              <a:t>family</a:t>
            </a:r>
            <a:r>
              <a:rPr lang="tr-TR" sz="2400" dirty="0"/>
              <a:t> </a:t>
            </a:r>
            <a:r>
              <a:rPr lang="tr-TR" sz="2400" dirty="0" err="1"/>
              <a:t>and</a:t>
            </a:r>
            <a:r>
              <a:rPr lang="tr-TR" sz="2400" dirty="0"/>
              <a:t> </a:t>
            </a:r>
            <a:r>
              <a:rPr lang="tr-TR" sz="2400" dirty="0" err="1"/>
              <a:t>live</a:t>
            </a:r>
            <a:r>
              <a:rPr lang="tr-TR" sz="2400" dirty="0"/>
              <a:t> in a </a:t>
            </a:r>
            <a:r>
              <a:rPr lang="tr-TR" sz="2400" dirty="0" err="1"/>
              <a:t>house</a:t>
            </a:r>
            <a:endParaRPr lang="tr-TR" sz="2400" dirty="0"/>
          </a:p>
          <a:p>
            <a:r>
              <a:rPr lang="en-US" sz="2400" dirty="0"/>
              <a:t>Resolving</a:t>
            </a:r>
            <a:r>
              <a:rPr lang="tr-TR" sz="2400" dirty="0"/>
              <a:t> Action: </a:t>
            </a:r>
            <a:r>
              <a:rPr lang="tr-TR" sz="2400" dirty="0" err="1"/>
              <a:t>If</a:t>
            </a:r>
            <a:r>
              <a:rPr lang="tr-TR" sz="2400" dirty="0"/>
              <a:t> </a:t>
            </a:r>
            <a:r>
              <a:rPr lang="tr-TR" sz="2400" dirty="0" err="1"/>
              <a:t>your</a:t>
            </a:r>
            <a:r>
              <a:rPr lang="tr-TR" sz="2400" dirty="0"/>
              <a:t> Sim </a:t>
            </a:r>
            <a:r>
              <a:rPr lang="tr-TR" sz="2400" dirty="0" err="1"/>
              <a:t>dies</a:t>
            </a:r>
            <a:r>
              <a:rPr lang="tr-TR" sz="2400" dirty="0"/>
              <a:t>, </a:t>
            </a:r>
            <a:r>
              <a:rPr lang="tr-TR" sz="2400" dirty="0" err="1"/>
              <a:t>game</a:t>
            </a:r>
            <a:r>
              <a:rPr lang="tr-TR" sz="2400" dirty="0"/>
              <a:t> </a:t>
            </a:r>
            <a:r>
              <a:rPr lang="tr-TR" sz="2400" dirty="0" err="1"/>
              <a:t>ends</a:t>
            </a:r>
            <a:r>
              <a:rPr lang="tr-TR" sz="2400" dirty="0"/>
              <a:t> </a:t>
            </a:r>
            <a:r>
              <a:rPr lang="tr-TR" sz="2400" dirty="0" err="1"/>
              <a:t>for</a:t>
            </a:r>
            <a:r>
              <a:rPr lang="tr-TR" sz="2400" dirty="0"/>
              <a:t> </a:t>
            </a:r>
            <a:r>
              <a:rPr lang="tr-TR" sz="2400" dirty="0" err="1"/>
              <a:t>that</a:t>
            </a:r>
            <a:r>
              <a:rPr lang="tr-TR" sz="2400" dirty="0"/>
              <a:t> Sim.</a:t>
            </a:r>
          </a:p>
          <a:p>
            <a:endParaRPr lang="tr-TR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46BD33-BE66-4D09-8906-DA05372B3E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5014" r="11487" b="5014"/>
          <a:stretch/>
        </p:blipFill>
        <p:spPr>
          <a:xfrm>
            <a:off x="6546683" y="2053000"/>
            <a:ext cx="5216692" cy="435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1242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5A23B-A8FC-4265-9C58-CEB0EFA21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4. </a:t>
            </a:r>
            <a:r>
              <a:rPr lang="tr-TR" dirty="0" err="1"/>
              <a:t>rules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4B496-54B9-4023-83B4-5EDFB720E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579" y="1870745"/>
            <a:ext cx="8034302" cy="4882393"/>
          </a:xfrm>
        </p:spPr>
        <p:txBody>
          <a:bodyPr/>
          <a:lstStyle/>
          <a:p>
            <a:r>
              <a:rPr lang="tr-TR" sz="2000" dirty="0" err="1"/>
              <a:t>Max</a:t>
            </a:r>
            <a:r>
              <a:rPr lang="tr-TR" sz="2000" dirty="0"/>
              <a:t>. 8 </a:t>
            </a:r>
            <a:r>
              <a:rPr lang="tr-TR" sz="2000" dirty="0" err="1"/>
              <a:t>Sims</a:t>
            </a:r>
            <a:r>
              <a:rPr lang="tr-TR" sz="2000" dirty="0"/>
              <a:t> can be in </a:t>
            </a:r>
            <a:r>
              <a:rPr lang="tr-TR" sz="2000" dirty="0" err="1"/>
              <a:t>one</a:t>
            </a:r>
            <a:r>
              <a:rPr lang="tr-TR" sz="2000" dirty="0"/>
              <a:t> </a:t>
            </a:r>
            <a:r>
              <a:rPr lang="tr-TR" sz="2000" dirty="0" err="1"/>
              <a:t>household</a:t>
            </a:r>
            <a:endParaRPr lang="tr-TR" sz="2000" dirty="0"/>
          </a:p>
          <a:p>
            <a:r>
              <a:rPr lang="en-US" sz="2000" dirty="0"/>
              <a:t>Once you've created your Sim, you can’t edit your Sim’s features</a:t>
            </a:r>
            <a:r>
              <a:rPr lang="tr-TR" sz="2000" dirty="0"/>
              <a:t>. </a:t>
            </a:r>
          </a:p>
          <a:p>
            <a:r>
              <a:rPr lang="en-US" sz="2000" dirty="0"/>
              <a:t>Sims can now die from emotion. </a:t>
            </a:r>
            <a:endParaRPr lang="tr-TR" sz="2000" dirty="0"/>
          </a:p>
          <a:p>
            <a:r>
              <a:rPr lang="en-US" sz="2000" dirty="0"/>
              <a:t>Sims can also die from exhaustion</a:t>
            </a:r>
            <a:endParaRPr lang="tr-TR" sz="2000" dirty="0"/>
          </a:p>
          <a:p>
            <a:r>
              <a:rPr lang="tr-TR" sz="2000" dirty="0" err="1"/>
              <a:t>Children</a:t>
            </a:r>
            <a:r>
              <a:rPr lang="tr-TR" sz="2000" dirty="0"/>
              <a:t> </a:t>
            </a:r>
            <a:r>
              <a:rPr lang="tr-TR" sz="2000" dirty="0" err="1"/>
              <a:t>can’t</a:t>
            </a:r>
            <a:r>
              <a:rPr lang="tr-TR" sz="2000" dirty="0"/>
              <a:t> </a:t>
            </a:r>
            <a:r>
              <a:rPr lang="tr-TR" sz="2000" dirty="0" err="1"/>
              <a:t>live</a:t>
            </a:r>
            <a:r>
              <a:rPr lang="tr-TR" sz="2000" dirty="0"/>
              <a:t> in a </a:t>
            </a:r>
            <a:r>
              <a:rPr lang="tr-TR" sz="2000" dirty="0" err="1"/>
              <a:t>house</a:t>
            </a:r>
            <a:r>
              <a:rPr lang="tr-TR" sz="2000" dirty="0"/>
              <a:t> </a:t>
            </a:r>
            <a:r>
              <a:rPr lang="tr-TR" sz="2000" dirty="0" err="1"/>
              <a:t>without</a:t>
            </a:r>
            <a:r>
              <a:rPr lang="tr-TR" sz="2000" dirty="0"/>
              <a:t> </a:t>
            </a:r>
            <a:r>
              <a:rPr lang="tr-TR" sz="2000" dirty="0" err="1"/>
              <a:t>Adults</a:t>
            </a:r>
            <a:r>
              <a:rPr lang="tr-TR" sz="2000" dirty="0"/>
              <a:t>.</a:t>
            </a:r>
          </a:p>
          <a:p>
            <a:r>
              <a:rPr lang="tr-TR" sz="2000" dirty="0" err="1"/>
              <a:t>Building</a:t>
            </a:r>
            <a:r>
              <a:rPr lang="tr-TR" sz="2000" dirty="0"/>
              <a:t> </a:t>
            </a:r>
            <a:r>
              <a:rPr lang="tr-TR" sz="2000" dirty="0" err="1"/>
              <a:t>home</a:t>
            </a:r>
            <a:r>
              <a:rPr lang="tr-TR" sz="2000" dirty="0"/>
              <a:t> </a:t>
            </a:r>
            <a:r>
              <a:rPr lang="tr-TR" sz="2000" dirty="0" err="1"/>
              <a:t>for</a:t>
            </a:r>
            <a:r>
              <a:rPr lang="tr-TR" sz="2000" dirty="0"/>
              <a:t> </a:t>
            </a:r>
            <a:r>
              <a:rPr lang="tr-TR" sz="2000" dirty="0" err="1"/>
              <a:t>your</a:t>
            </a:r>
            <a:r>
              <a:rPr lang="tr-TR" sz="2000" dirty="0"/>
              <a:t> Sim is </a:t>
            </a:r>
            <a:r>
              <a:rPr lang="tr-TR" sz="2000" dirty="0" err="1"/>
              <a:t>required</a:t>
            </a:r>
            <a:r>
              <a:rPr lang="tr-TR" sz="2000" dirty="0"/>
              <a:t>.</a:t>
            </a:r>
          </a:p>
          <a:p>
            <a:endParaRPr lang="tr-TR" dirty="0"/>
          </a:p>
          <a:p>
            <a:endParaRPr lang="en-US" dirty="0"/>
          </a:p>
        </p:txBody>
      </p:sp>
      <p:pic>
        <p:nvPicPr>
          <p:cNvPr id="2050" name="Picture 2" descr="the sims household ile ilgili görsel sonucu&quot;">
            <a:extLst>
              <a:ext uri="{FF2B5EF4-FFF2-40B4-BE49-F238E27FC236}">
                <a16:creationId xmlns:a16="http://schemas.microsoft.com/office/drawing/2014/main" id="{677E00E7-B97D-47E5-9A20-140FA5A44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1545" y="3054290"/>
            <a:ext cx="3820488" cy="3820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F93CBB2-C83C-4D84-A360-159A830DE47F}"/>
              </a:ext>
            </a:extLst>
          </p:cNvPr>
          <p:cNvSpPr/>
          <p:nvPr/>
        </p:nvSpPr>
        <p:spPr>
          <a:xfrm>
            <a:off x="1165369" y="6538595"/>
            <a:ext cx="74417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“Every game is its rules — for they are what define it.” (David </a:t>
            </a:r>
            <a:r>
              <a:rPr lang="en-US" dirty="0" err="1">
                <a:solidFill>
                  <a:schemeClr val="accent1"/>
                </a:solidFill>
              </a:rPr>
              <a:t>Parlett</a:t>
            </a:r>
            <a:r>
              <a:rPr lang="en-US" dirty="0">
                <a:solidFill>
                  <a:schemeClr val="accent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6277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00A4F-BD1E-4220-B6C8-2F0B86F69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5. </a:t>
            </a:r>
            <a:r>
              <a:rPr lang="tr-TR" dirty="0" err="1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5DD54-BE39-48B1-BA36-CB6234A59D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r-TR" sz="2800" dirty="0"/>
              <a:t>Time</a:t>
            </a:r>
          </a:p>
          <a:p>
            <a:r>
              <a:rPr lang="tr-TR" sz="2800" dirty="0"/>
              <a:t>Money</a:t>
            </a:r>
          </a:p>
          <a:p>
            <a:r>
              <a:rPr lang="en-US" sz="2800" dirty="0"/>
              <a:t>Health</a:t>
            </a:r>
            <a:endParaRPr lang="tr-TR" sz="2800" dirty="0"/>
          </a:p>
          <a:p>
            <a:r>
              <a:rPr lang="tr-TR" sz="2800" dirty="0" err="1"/>
              <a:t>Mortality</a:t>
            </a:r>
            <a:endParaRPr lang="tr-TR" sz="2800" dirty="0"/>
          </a:p>
          <a:p>
            <a:r>
              <a:rPr lang="tr-TR" sz="2800" dirty="0" err="1"/>
              <a:t>Energy</a:t>
            </a:r>
            <a:r>
              <a:rPr lang="tr-TR" sz="2800" dirty="0"/>
              <a:t> – </a:t>
            </a:r>
            <a:r>
              <a:rPr lang="tr-TR" sz="2800" dirty="0" err="1"/>
              <a:t>mood</a:t>
            </a:r>
            <a:r>
              <a:rPr lang="tr-TR" sz="2800" dirty="0"/>
              <a:t> </a:t>
            </a:r>
          </a:p>
        </p:txBody>
      </p:sp>
      <p:pic>
        <p:nvPicPr>
          <p:cNvPr id="5122" name="Picture 2" descr="sims diamond ile ilgili görsel sonucu">
            <a:extLst>
              <a:ext uri="{FF2B5EF4-FFF2-40B4-BE49-F238E27FC236}">
                <a16:creationId xmlns:a16="http://schemas.microsoft.com/office/drawing/2014/main" id="{971E2545-BB5C-4DA1-B81A-9AB46B5F0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8573" y="2180497"/>
            <a:ext cx="6225756" cy="3532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3246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7346B-82D7-459A-BEAF-FD10E34E4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6. </a:t>
            </a:r>
            <a:r>
              <a:rPr lang="tr-TR" dirty="0" err="1"/>
              <a:t>conflıct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8FFC6-E30E-433C-B3E0-154742274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733180"/>
            <a:ext cx="5770447" cy="3678303"/>
          </a:xfrm>
        </p:spPr>
        <p:txBody>
          <a:bodyPr/>
          <a:lstStyle/>
          <a:p>
            <a:r>
              <a:rPr lang="tr-TR" sz="2800" dirty="0" err="1"/>
              <a:t>Make</a:t>
            </a:r>
            <a:r>
              <a:rPr lang="tr-TR" sz="2800" dirty="0"/>
              <a:t> </a:t>
            </a:r>
            <a:r>
              <a:rPr lang="tr-TR" sz="2800" dirty="0" err="1"/>
              <a:t>Sims</a:t>
            </a:r>
            <a:r>
              <a:rPr lang="tr-TR" sz="2800" dirty="0"/>
              <a:t>’ </a:t>
            </a:r>
            <a:r>
              <a:rPr lang="tr-TR" sz="2800" dirty="0" err="1"/>
              <a:t>happy</a:t>
            </a:r>
            <a:endParaRPr lang="tr-TR" sz="2800" dirty="0"/>
          </a:p>
          <a:p>
            <a:r>
              <a:rPr lang="tr-TR" sz="2800" dirty="0" err="1"/>
              <a:t>Make</a:t>
            </a:r>
            <a:r>
              <a:rPr lang="tr-TR" sz="2800" dirty="0"/>
              <a:t> </a:t>
            </a:r>
            <a:r>
              <a:rPr lang="tr-TR" sz="2800" dirty="0" err="1"/>
              <a:t>them</a:t>
            </a:r>
            <a:r>
              <a:rPr lang="tr-TR" sz="2800" dirty="0"/>
              <a:t> </a:t>
            </a:r>
            <a:r>
              <a:rPr lang="tr-TR" sz="2800" dirty="0" err="1"/>
              <a:t>alive</a:t>
            </a:r>
            <a:endParaRPr lang="tr-TR" sz="2800" dirty="0"/>
          </a:p>
          <a:p>
            <a:r>
              <a:rPr lang="tr-TR" sz="2800" dirty="0" err="1"/>
              <a:t>Take</a:t>
            </a:r>
            <a:r>
              <a:rPr lang="tr-TR" sz="2800" dirty="0"/>
              <a:t> </a:t>
            </a:r>
            <a:r>
              <a:rPr lang="tr-TR" sz="2800" dirty="0" err="1"/>
              <a:t>care</a:t>
            </a:r>
            <a:r>
              <a:rPr lang="tr-TR" sz="2800" dirty="0"/>
              <a:t> of </a:t>
            </a:r>
            <a:r>
              <a:rPr lang="tr-TR" sz="2800" dirty="0" err="1"/>
              <a:t>Sims’s</a:t>
            </a:r>
            <a:r>
              <a:rPr lang="tr-TR" sz="2800" dirty="0"/>
              <a:t> </a:t>
            </a:r>
            <a:r>
              <a:rPr lang="tr-TR" sz="2800" dirty="0" err="1"/>
              <a:t>personal</a:t>
            </a:r>
            <a:r>
              <a:rPr lang="tr-TR" sz="2800" dirty="0"/>
              <a:t> </a:t>
            </a:r>
            <a:r>
              <a:rPr lang="tr-TR" sz="2800" dirty="0" err="1"/>
              <a:t>needs</a:t>
            </a:r>
            <a:r>
              <a:rPr lang="tr-TR" sz="2800" dirty="0"/>
              <a:t> – </a:t>
            </a:r>
            <a:r>
              <a:rPr lang="tr-TR" sz="2800" dirty="0" err="1"/>
              <a:t>food</a:t>
            </a:r>
            <a:r>
              <a:rPr lang="tr-TR" sz="2800" dirty="0"/>
              <a:t>, </a:t>
            </a:r>
            <a:r>
              <a:rPr lang="tr-TR" sz="2800" dirty="0" err="1"/>
              <a:t>toilet</a:t>
            </a:r>
            <a:r>
              <a:rPr lang="tr-TR" sz="2800" dirty="0"/>
              <a:t> </a:t>
            </a:r>
            <a:r>
              <a:rPr lang="tr-TR" sz="2800" dirty="0" err="1"/>
              <a:t>etc</a:t>
            </a:r>
            <a:endParaRPr lang="tr-TR" sz="2800" dirty="0"/>
          </a:p>
          <a:p>
            <a:pPr marL="0" indent="0">
              <a:buNone/>
            </a:pPr>
            <a:endParaRPr lang="tr-TR" sz="2800" dirty="0"/>
          </a:p>
          <a:p>
            <a:endParaRPr lang="tr-TR" dirty="0"/>
          </a:p>
          <a:p>
            <a:endParaRPr lang="tr-TR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6AA942-160B-480E-B947-322D694E9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1677" y="2064774"/>
            <a:ext cx="3792616" cy="4478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7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F4DB0-6EF5-4B5E-9E74-92F54AD1A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7.  </a:t>
            </a:r>
            <a:r>
              <a:rPr lang="tr-TR" dirty="0" err="1"/>
              <a:t>boundarıes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68855-C2F9-417A-B6B6-384C325DA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79406"/>
            <a:ext cx="5721285" cy="3982065"/>
          </a:xfrm>
        </p:spPr>
        <p:txBody>
          <a:bodyPr>
            <a:normAutofit lnSpcReduction="10000"/>
          </a:bodyPr>
          <a:lstStyle/>
          <a:p>
            <a:endParaRPr lang="tr-TR" sz="2400" dirty="0"/>
          </a:p>
          <a:p>
            <a:endParaRPr lang="tr-TR" sz="2400" dirty="0"/>
          </a:p>
          <a:p>
            <a:endParaRPr lang="tr-TR" sz="2600" dirty="0"/>
          </a:p>
          <a:p>
            <a:r>
              <a:rPr lang="tr-TR" sz="2600" dirty="0"/>
              <a:t>Game </a:t>
            </a:r>
            <a:r>
              <a:rPr lang="tr-TR" sz="2600" dirty="0" err="1"/>
              <a:t>area</a:t>
            </a:r>
            <a:r>
              <a:rPr lang="tr-TR" sz="2600" dirty="0"/>
              <a:t> is </a:t>
            </a:r>
            <a:r>
              <a:rPr lang="tr-TR" sz="2600" dirty="0" err="1"/>
              <a:t>limited</a:t>
            </a:r>
            <a:r>
              <a:rPr lang="tr-TR" sz="2600" dirty="0"/>
              <a:t> in </a:t>
            </a:r>
            <a:r>
              <a:rPr lang="tr-TR" sz="2600" dirty="0" err="1"/>
              <a:t>each</a:t>
            </a:r>
            <a:r>
              <a:rPr lang="tr-TR" sz="2600" dirty="0"/>
              <a:t> </a:t>
            </a:r>
            <a:r>
              <a:rPr lang="tr-TR" sz="2600" dirty="0" err="1"/>
              <a:t>city</a:t>
            </a:r>
            <a:endParaRPr lang="tr-TR" sz="2600" dirty="0"/>
          </a:p>
          <a:p>
            <a:r>
              <a:rPr lang="tr-TR" sz="2600" dirty="0" err="1"/>
              <a:t>Gender</a:t>
            </a:r>
            <a:r>
              <a:rPr lang="tr-TR" sz="2600" dirty="0"/>
              <a:t> </a:t>
            </a:r>
            <a:r>
              <a:rPr lang="tr-TR" sz="2600" dirty="0" err="1"/>
              <a:t>boundaries</a:t>
            </a:r>
            <a:r>
              <a:rPr lang="tr-TR" sz="2600" dirty="0"/>
              <a:t> –  </a:t>
            </a:r>
            <a:r>
              <a:rPr lang="tr-TR" sz="2600" dirty="0" err="1"/>
              <a:t>girl</a:t>
            </a:r>
            <a:r>
              <a:rPr lang="tr-TR" sz="2600" dirty="0"/>
              <a:t> </a:t>
            </a:r>
            <a:r>
              <a:rPr lang="tr-TR" sz="2600" dirty="0" err="1"/>
              <a:t>or</a:t>
            </a:r>
            <a:r>
              <a:rPr lang="tr-TR" sz="2600" dirty="0"/>
              <a:t>  boy</a:t>
            </a:r>
          </a:p>
          <a:p>
            <a:r>
              <a:rPr lang="tr-TR" sz="2600" dirty="0"/>
              <a:t>O</a:t>
            </a:r>
            <a:r>
              <a:rPr lang="en-US" sz="2600" dirty="0" err="1"/>
              <a:t>nly</a:t>
            </a:r>
            <a:r>
              <a:rPr lang="en-US" sz="2600" dirty="0"/>
              <a:t> </a:t>
            </a:r>
            <a:r>
              <a:rPr lang="tr-TR" sz="2600" dirty="0"/>
              <a:t>8</a:t>
            </a:r>
            <a:r>
              <a:rPr lang="en-US" sz="2600" dirty="0"/>
              <a:t> Sims per household</a:t>
            </a:r>
            <a:endParaRPr lang="tr-TR" sz="2600" dirty="0"/>
          </a:p>
          <a:p>
            <a:r>
              <a:rPr lang="tr-TR" sz="2600" dirty="0" err="1"/>
              <a:t>Children</a:t>
            </a:r>
            <a:r>
              <a:rPr lang="tr-TR" sz="2600" dirty="0"/>
              <a:t> </a:t>
            </a:r>
            <a:r>
              <a:rPr lang="tr-TR" sz="2600" dirty="0" err="1"/>
              <a:t>can’t</a:t>
            </a:r>
            <a:r>
              <a:rPr lang="tr-TR" sz="2600" dirty="0"/>
              <a:t> </a:t>
            </a:r>
            <a:r>
              <a:rPr lang="tr-TR" sz="2600" dirty="0" err="1"/>
              <a:t>live</a:t>
            </a:r>
            <a:r>
              <a:rPr lang="tr-TR" sz="2600" dirty="0"/>
              <a:t> </a:t>
            </a:r>
            <a:r>
              <a:rPr lang="tr-TR" sz="2600" dirty="0" err="1"/>
              <a:t>without</a:t>
            </a:r>
            <a:r>
              <a:rPr lang="tr-TR" sz="2600" dirty="0"/>
              <a:t> at </a:t>
            </a:r>
            <a:r>
              <a:rPr lang="tr-TR" sz="2600" dirty="0" err="1"/>
              <a:t>least</a:t>
            </a:r>
            <a:r>
              <a:rPr lang="tr-TR" sz="2600" dirty="0"/>
              <a:t> 1 </a:t>
            </a:r>
            <a:r>
              <a:rPr lang="tr-TR" sz="2600" dirty="0" err="1"/>
              <a:t>adult</a:t>
            </a:r>
            <a:endParaRPr lang="tr-TR" sz="2600" dirty="0"/>
          </a:p>
          <a:p>
            <a:endParaRPr lang="tr-TR" sz="2400" dirty="0"/>
          </a:p>
          <a:p>
            <a:endParaRPr lang="tr-TR" sz="2400" dirty="0"/>
          </a:p>
          <a:p>
            <a:endParaRPr lang="tr-TR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A9F4DF-B45E-4595-A10D-862239018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5098" y="2379406"/>
            <a:ext cx="4994786" cy="358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3540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22B33-2374-4077-A830-43C31C67A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8. </a:t>
            </a:r>
            <a:r>
              <a:rPr lang="tr-TR" dirty="0" err="1"/>
              <a:t>outcome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98CA0-ADB3-456E-AF67-F05588323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870" y="3920806"/>
            <a:ext cx="11630471" cy="3678303"/>
          </a:xfrm>
        </p:spPr>
        <p:txBody>
          <a:bodyPr>
            <a:normAutofit/>
          </a:bodyPr>
          <a:lstStyle/>
          <a:p>
            <a:r>
              <a:rPr lang="tr-TR" sz="2400" dirty="0"/>
              <a:t>You </a:t>
            </a:r>
            <a:r>
              <a:rPr lang="tr-TR" sz="2400" dirty="0" err="1"/>
              <a:t>create</a:t>
            </a:r>
            <a:r>
              <a:rPr lang="tr-TR" sz="2400" dirty="0"/>
              <a:t> </a:t>
            </a:r>
            <a:r>
              <a:rPr lang="tr-TR" sz="2400" dirty="0" err="1"/>
              <a:t>your</a:t>
            </a:r>
            <a:r>
              <a:rPr lang="tr-TR" sz="2400" dirty="0"/>
              <a:t> </a:t>
            </a:r>
            <a:r>
              <a:rPr lang="tr-TR" sz="2400" dirty="0" err="1"/>
              <a:t>own</a:t>
            </a:r>
            <a:r>
              <a:rPr lang="tr-TR" sz="2400" dirty="0"/>
              <a:t> </a:t>
            </a:r>
            <a:r>
              <a:rPr lang="tr-TR" sz="2400" dirty="0" err="1"/>
              <a:t>character</a:t>
            </a:r>
            <a:r>
              <a:rPr lang="tr-TR" sz="2400" dirty="0"/>
              <a:t>.   </a:t>
            </a:r>
            <a:r>
              <a:rPr lang="tr-TR" sz="2400" dirty="0" err="1"/>
              <a:t>For</a:t>
            </a:r>
            <a:r>
              <a:rPr lang="tr-TR" sz="2400" dirty="0"/>
              <a:t> </a:t>
            </a:r>
            <a:r>
              <a:rPr lang="tr-TR" sz="2400" dirty="0" err="1"/>
              <a:t>each</a:t>
            </a:r>
            <a:r>
              <a:rPr lang="tr-TR" sz="2400" dirty="0"/>
              <a:t> sim, you </a:t>
            </a:r>
            <a:r>
              <a:rPr lang="tr-TR" sz="2400" dirty="0" err="1"/>
              <a:t>watch</a:t>
            </a:r>
            <a:r>
              <a:rPr lang="tr-TR" sz="2400" dirty="0"/>
              <a:t> </a:t>
            </a:r>
            <a:r>
              <a:rPr lang="tr-TR" sz="2400" dirty="0" err="1"/>
              <a:t>them</a:t>
            </a:r>
            <a:r>
              <a:rPr lang="tr-TR" sz="2400" dirty="0"/>
              <a:t> to </a:t>
            </a:r>
            <a:r>
              <a:rPr lang="tr-TR" sz="2400" dirty="0" err="1"/>
              <a:t>live</a:t>
            </a:r>
            <a:r>
              <a:rPr lang="tr-TR" sz="2400" dirty="0"/>
              <a:t> </a:t>
            </a:r>
            <a:r>
              <a:rPr lang="tr-TR" sz="2400" dirty="0" err="1"/>
              <a:t>and</a:t>
            </a:r>
            <a:r>
              <a:rPr lang="tr-TR" sz="2400" dirty="0"/>
              <a:t> </a:t>
            </a:r>
            <a:r>
              <a:rPr lang="tr-TR" sz="2400" dirty="0" err="1"/>
              <a:t>die</a:t>
            </a:r>
            <a:r>
              <a:rPr lang="tr-TR" sz="2400" dirty="0"/>
              <a:t>.</a:t>
            </a:r>
          </a:p>
          <a:p>
            <a:r>
              <a:rPr lang="tr-TR" sz="2400" dirty="0" err="1"/>
              <a:t>There’s</a:t>
            </a:r>
            <a:r>
              <a:rPr lang="tr-TR" sz="2400" dirty="0"/>
              <a:t> </a:t>
            </a:r>
            <a:r>
              <a:rPr lang="tr-TR" sz="2400" dirty="0" err="1"/>
              <a:t>no</a:t>
            </a:r>
            <a:r>
              <a:rPr lang="tr-TR" sz="2400" dirty="0"/>
              <a:t> </a:t>
            </a:r>
            <a:r>
              <a:rPr lang="tr-TR" sz="2400" dirty="0" err="1"/>
              <a:t>beginning</a:t>
            </a:r>
            <a:r>
              <a:rPr lang="tr-TR" sz="2400" dirty="0"/>
              <a:t> </a:t>
            </a:r>
            <a:r>
              <a:rPr lang="tr-TR" sz="2400" dirty="0" err="1"/>
              <a:t>or</a:t>
            </a:r>
            <a:r>
              <a:rPr lang="tr-TR" sz="2400" dirty="0"/>
              <a:t> </a:t>
            </a:r>
            <a:r>
              <a:rPr lang="tr-TR" sz="2400" dirty="0" err="1"/>
              <a:t>end</a:t>
            </a:r>
            <a:r>
              <a:rPr lang="tr-TR" sz="2400" dirty="0"/>
              <a:t> of the </a:t>
            </a:r>
            <a:r>
              <a:rPr lang="tr-TR" sz="2400" dirty="0" err="1"/>
              <a:t>game</a:t>
            </a:r>
            <a:r>
              <a:rPr lang="tr-TR" sz="2400" dirty="0"/>
              <a:t>.</a:t>
            </a:r>
          </a:p>
          <a:p>
            <a:r>
              <a:rPr lang="tr-TR" sz="2400" dirty="0" err="1"/>
              <a:t>Creating</a:t>
            </a:r>
            <a:r>
              <a:rPr lang="tr-TR" sz="2400" dirty="0"/>
              <a:t> of </a:t>
            </a:r>
            <a:r>
              <a:rPr lang="tr-TR" sz="2400" dirty="0" err="1"/>
              <a:t>every</a:t>
            </a:r>
            <a:r>
              <a:rPr lang="tr-TR" sz="2400" dirty="0"/>
              <a:t> sim is a </a:t>
            </a:r>
            <a:r>
              <a:rPr lang="tr-TR" sz="2400" dirty="0" err="1"/>
              <a:t>new</a:t>
            </a:r>
            <a:r>
              <a:rPr lang="tr-TR" sz="2400" dirty="0"/>
              <a:t> </a:t>
            </a:r>
            <a:r>
              <a:rPr lang="tr-TR" sz="2400" dirty="0" err="1"/>
              <a:t>game</a:t>
            </a:r>
            <a:r>
              <a:rPr lang="tr-TR" sz="2400" dirty="0"/>
              <a:t> </a:t>
            </a:r>
            <a:r>
              <a:rPr lang="tr-TR" sz="2400" dirty="0" err="1"/>
              <a:t>by</a:t>
            </a:r>
            <a:r>
              <a:rPr lang="tr-TR" sz="2400" dirty="0"/>
              <a:t> </a:t>
            </a:r>
            <a:r>
              <a:rPr lang="tr-TR" sz="2400" dirty="0" err="1"/>
              <a:t>itself</a:t>
            </a:r>
            <a:r>
              <a:rPr lang="tr-TR" sz="2400" dirty="0"/>
              <a:t>.</a:t>
            </a: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831070-F79F-4E61-AF9A-B9CC775F53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4" r="9381"/>
          <a:stretch/>
        </p:blipFill>
        <p:spPr>
          <a:xfrm>
            <a:off x="3303638" y="2042651"/>
            <a:ext cx="5584724" cy="277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704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DAEA2-E37B-4D55-83BA-AE5E896FD2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0567" y="3005847"/>
            <a:ext cx="11029616" cy="1013800"/>
          </a:xfrm>
        </p:spPr>
        <p:txBody>
          <a:bodyPr/>
          <a:lstStyle/>
          <a:p>
            <a:r>
              <a:rPr lang="tr-T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Thank you </a:t>
            </a:r>
            <a:r>
              <a:rPr lang="tr-T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for</a:t>
            </a:r>
            <a:r>
              <a:rPr lang="tr-T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tr-T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lıstenıng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2C8F-ABFD-4039-A4DF-DF84EC720A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1734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1760C-AE70-4826-A3AF-19275EE63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r-TR" sz="3600" dirty="0"/>
              <a:t>The </a:t>
            </a:r>
            <a:r>
              <a:rPr lang="tr-TR" sz="3600" dirty="0" err="1"/>
              <a:t>sıms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7E221-4E64-4BBA-886A-95A6CFE26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892" y="1582606"/>
            <a:ext cx="11391733" cy="3108259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The Sims is a series of life simulation video games developed by Maxis and published by Electronic Arts. </a:t>
            </a:r>
            <a:r>
              <a:rPr lang="tr-TR" sz="2800" dirty="0">
                <a:solidFill>
                  <a:schemeClr val="tx1"/>
                </a:solidFill>
              </a:rPr>
              <a:t>I</a:t>
            </a:r>
            <a:r>
              <a:rPr lang="en-US" sz="2800" dirty="0">
                <a:solidFill>
                  <a:schemeClr val="tx1"/>
                </a:solidFill>
              </a:rPr>
              <a:t>t is one of the best-selling video games series of all time.</a:t>
            </a:r>
            <a:r>
              <a:rPr lang="tr-TR" sz="2800" baseline="30000" dirty="0">
                <a:solidFill>
                  <a:schemeClr val="tx1"/>
                </a:solidFill>
              </a:rPr>
              <a:t> </a:t>
            </a:r>
            <a:endParaRPr lang="en-US" sz="2800" dirty="0">
              <a:solidFill>
                <a:schemeClr val="tx1"/>
              </a:solidFill>
            </a:endParaRPr>
          </a:p>
        </p:txBody>
      </p:sp>
      <p:pic>
        <p:nvPicPr>
          <p:cNvPr id="1026" name="Picture 2" descr="the sims ile ilgili görsel sonucu">
            <a:extLst>
              <a:ext uri="{FF2B5EF4-FFF2-40B4-BE49-F238E27FC236}">
                <a16:creationId xmlns:a16="http://schemas.microsoft.com/office/drawing/2014/main" id="{74270182-52A1-47FA-ACF3-0158E0C04F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6" t="15411" r="7202" b="12517"/>
          <a:stretch/>
        </p:blipFill>
        <p:spPr bwMode="auto">
          <a:xfrm>
            <a:off x="7285703" y="4295774"/>
            <a:ext cx="4906297" cy="2562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8669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788A3-2D1A-4CDD-9813-840D2EB7B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The </a:t>
            </a:r>
            <a:r>
              <a:rPr lang="tr-TR" dirty="0" err="1"/>
              <a:t>sıms</a:t>
            </a:r>
            <a:r>
              <a:rPr lang="tr-TR" dirty="0"/>
              <a:t> </a:t>
            </a:r>
            <a:endParaRPr lang="en-US" dirty="0"/>
          </a:p>
        </p:txBody>
      </p:sp>
      <p:pic>
        <p:nvPicPr>
          <p:cNvPr id="4" name="thesimstrailer">
            <a:hlinkClick r:id="" action="ppaction://media"/>
            <a:extLst>
              <a:ext uri="{FF2B5EF4-FFF2-40B4-BE49-F238E27FC236}">
                <a16:creationId xmlns:a16="http://schemas.microsoft.com/office/drawing/2014/main" id="{1FAA84FF-A4F9-4310-99B0-62E092E6241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4538" y="1838325"/>
            <a:ext cx="8162924" cy="4819650"/>
          </a:xfrm>
        </p:spPr>
      </p:pic>
    </p:spTree>
    <p:extLst>
      <p:ext uri="{BB962C8B-B14F-4D97-AF65-F5344CB8AC3E}">
        <p14:creationId xmlns:p14="http://schemas.microsoft.com/office/powerpoint/2010/main" val="2426317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4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C6FFB-6193-4943-B5F9-7CD072793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tr-TR" sz="3600" dirty="0" err="1"/>
              <a:t>Core</a:t>
            </a:r>
            <a:r>
              <a:rPr lang="tr-TR" sz="3600" dirty="0"/>
              <a:t> </a:t>
            </a:r>
            <a:r>
              <a:rPr lang="tr-TR" sz="3600" dirty="0" err="1"/>
              <a:t>loop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B8C75-A494-4004-BF1E-881A7D8F7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49363" y="4031144"/>
            <a:ext cx="1714088" cy="50334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tr-TR" sz="2400" dirty="0" err="1"/>
              <a:t>Educate</a:t>
            </a:r>
            <a:r>
              <a:rPr lang="tr-TR" sz="2400" dirty="0"/>
              <a:t> </a:t>
            </a:r>
            <a:r>
              <a:rPr lang="tr-TR" sz="2400" dirty="0" err="1"/>
              <a:t>your</a:t>
            </a:r>
            <a:r>
              <a:rPr lang="tr-TR" sz="2400" dirty="0"/>
              <a:t> Sim </a:t>
            </a:r>
            <a:r>
              <a:rPr lang="tr-TR" sz="2400" dirty="0" err="1"/>
              <a:t>or</a:t>
            </a:r>
            <a:r>
              <a:rPr lang="tr-TR" sz="2400" dirty="0"/>
              <a:t> </a:t>
            </a:r>
            <a:r>
              <a:rPr lang="tr-TR" sz="2400" dirty="0" err="1"/>
              <a:t>earn</a:t>
            </a:r>
            <a:r>
              <a:rPr lang="tr-TR" sz="2400" dirty="0"/>
              <a:t> </a:t>
            </a:r>
            <a:r>
              <a:rPr lang="tr-TR" sz="2400" dirty="0" err="1"/>
              <a:t>money</a:t>
            </a: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369291-1C1E-4586-8033-5EA71748A546}"/>
              </a:ext>
            </a:extLst>
          </p:cNvPr>
          <p:cNvSpPr/>
          <p:nvPr/>
        </p:nvSpPr>
        <p:spPr>
          <a:xfrm>
            <a:off x="3705796" y="5884995"/>
            <a:ext cx="49440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sz="2400" dirty="0" err="1">
                <a:solidFill>
                  <a:schemeClr val="tx2"/>
                </a:solidFill>
              </a:rPr>
              <a:t>Improve</a:t>
            </a:r>
            <a:r>
              <a:rPr lang="tr-TR" sz="2400" dirty="0">
                <a:solidFill>
                  <a:schemeClr val="tx2"/>
                </a:solidFill>
              </a:rPr>
              <a:t> </a:t>
            </a:r>
            <a:r>
              <a:rPr lang="tr-TR" sz="2400" dirty="0" err="1">
                <a:solidFill>
                  <a:schemeClr val="tx2"/>
                </a:solidFill>
              </a:rPr>
              <a:t>your</a:t>
            </a:r>
            <a:r>
              <a:rPr lang="tr-TR" sz="2400" dirty="0">
                <a:solidFill>
                  <a:schemeClr val="tx2"/>
                </a:solidFill>
              </a:rPr>
              <a:t> </a:t>
            </a:r>
            <a:r>
              <a:rPr lang="tr-TR" sz="2400" dirty="0" err="1">
                <a:solidFill>
                  <a:schemeClr val="tx2"/>
                </a:solidFill>
              </a:rPr>
              <a:t>other</a:t>
            </a:r>
            <a:r>
              <a:rPr lang="tr-TR" sz="2400" dirty="0">
                <a:solidFill>
                  <a:schemeClr val="tx2"/>
                </a:solidFill>
              </a:rPr>
              <a:t> </a:t>
            </a:r>
            <a:r>
              <a:rPr lang="tr-TR" sz="2400" dirty="0" err="1">
                <a:solidFill>
                  <a:schemeClr val="tx2"/>
                </a:solidFill>
              </a:rPr>
              <a:t>relationships</a:t>
            </a:r>
            <a:r>
              <a:rPr lang="tr-TR" sz="2400" dirty="0">
                <a:solidFill>
                  <a:schemeClr val="tx2"/>
                </a:solidFill>
              </a:rPr>
              <a:t> with </a:t>
            </a:r>
            <a:r>
              <a:rPr lang="tr-TR" sz="2400" dirty="0" err="1">
                <a:solidFill>
                  <a:schemeClr val="tx2"/>
                </a:solidFill>
              </a:rPr>
              <a:t>other</a:t>
            </a:r>
            <a:r>
              <a:rPr lang="tr-TR" sz="2400" dirty="0">
                <a:solidFill>
                  <a:schemeClr val="tx2"/>
                </a:solidFill>
              </a:rPr>
              <a:t> </a:t>
            </a:r>
            <a:r>
              <a:rPr lang="tr-TR" sz="2400" dirty="0" err="1">
                <a:solidFill>
                  <a:schemeClr val="tx2"/>
                </a:solidFill>
              </a:rPr>
              <a:t>Sims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21E134-60D9-4B28-AF5D-D560513FCF9B}"/>
              </a:ext>
            </a:extLst>
          </p:cNvPr>
          <p:cNvSpPr/>
          <p:nvPr/>
        </p:nvSpPr>
        <p:spPr>
          <a:xfrm>
            <a:off x="1748" y="3898030"/>
            <a:ext cx="20571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sz="2400" dirty="0">
                <a:solidFill>
                  <a:schemeClr val="tx2"/>
                </a:solidFill>
              </a:rPr>
              <a:t> Daily </a:t>
            </a:r>
            <a:r>
              <a:rPr lang="tr-TR" sz="2400" dirty="0" err="1">
                <a:solidFill>
                  <a:schemeClr val="tx2"/>
                </a:solidFill>
              </a:rPr>
              <a:t>activities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E2984A71-3C04-436E-A7BF-CDBB6650280B}"/>
              </a:ext>
            </a:extLst>
          </p:cNvPr>
          <p:cNvSpPr/>
          <p:nvPr/>
        </p:nvSpPr>
        <p:spPr>
          <a:xfrm>
            <a:off x="2038525" y="2850822"/>
            <a:ext cx="7751427" cy="301774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9" name="Arrow: Chevron 68">
            <a:extLst>
              <a:ext uri="{FF2B5EF4-FFF2-40B4-BE49-F238E27FC236}">
                <a16:creationId xmlns:a16="http://schemas.microsoft.com/office/drawing/2014/main" id="{CB9577F3-5953-4506-9686-F4FCFC4960BA}"/>
              </a:ext>
            </a:extLst>
          </p:cNvPr>
          <p:cNvSpPr/>
          <p:nvPr/>
        </p:nvSpPr>
        <p:spPr>
          <a:xfrm rot="867094">
            <a:off x="8085014" y="3022079"/>
            <a:ext cx="252145" cy="29383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75ACDE9D-8265-4023-A174-A344346B9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067332">
            <a:off x="8206644" y="5412704"/>
            <a:ext cx="323116" cy="353599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44B852ED-F8AE-46DB-A44C-0911B0668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546818">
            <a:off x="2479120" y="4991475"/>
            <a:ext cx="323116" cy="353599"/>
          </a:xfrm>
          <a:prstGeom prst="rect">
            <a:avLst/>
          </a:prstGeom>
        </p:spPr>
      </p:pic>
      <p:sp>
        <p:nvSpPr>
          <p:cNvPr id="74" name="Arrow: Chevron 73">
            <a:extLst>
              <a:ext uri="{FF2B5EF4-FFF2-40B4-BE49-F238E27FC236}">
                <a16:creationId xmlns:a16="http://schemas.microsoft.com/office/drawing/2014/main" id="{7BB10E4B-6E8B-4BF5-8617-B2CC930C2071}"/>
              </a:ext>
            </a:extLst>
          </p:cNvPr>
          <p:cNvSpPr/>
          <p:nvPr/>
        </p:nvSpPr>
        <p:spPr>
          <a:xfrm rot="20789872">
            <a:off x="3579724" y="3020638"/>
            <a:ext cx="252145" cy="293831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766AEDB-54FF-4422-9DDF-83C1A4F04BCD}"/>
              </a:ext>
            </a:extLst>
          </p:cNvPr>
          <p:cNvSpPr txBox="1">
            <a:spLocks/>
          </p:cNvSpPr>
          <p:nvPr/>
        </p:nvSpPr>
        <p:spPr>
          <a:xfrm>
            <a:off x="4848370" y="2341444"/>
            <a:ext cx="3227410" cy="5033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anose="05020102010507070707" pitchFamily="18" charset="2"/>
              <a:buNone/>
            </a:pPr>
            <a:r>
              <a:rPr lang="tr-TR" sz="2400"/>
              <a:t>Manage your house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97818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7EFC4-1B7B-4628-B88B-9A9AD9F69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813414"/>
            <a:ext cx="11029616" cy="1013800"/>
          </a:xfrm>
        </p:spPr>
        <p:txBody>
          <a:bodyPr/>
          <a:lstStyle/>
          <a:p>
            <a:r>
              <a:rPr lang="tr-TR" dirty="0"/>
              <a:t>1. CHALLENGE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51D77-0844-4E19-8E4E-C81489B3A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992" y="2342204"/>
            <a:ext cx="6057733" cy="3678303"/>
          </a:xfrm>
        </p:spPr>
        <p:txBody>
          <a:bodyPr/>
          <a:lstStyle/>
          <a:p>
            <a:r>
              <a:rPr lang="en-US" sz="2800" dirty="0"/>
              <a:t>Money is one of the most important challenge</a:t>
            </a:r>
          </a:p>
          <a:p>
            <a:r>
              <a:rPr lang="en-US" sz="2800" dirty="0"/>
              <a:t>Sim’s mood: Sim’s mood effect the quality of his\her life</a:t>
            </a:r>
            <a:endParaRPr lang="tr-TR" sz="2800" dirty="0"/>
          </a:p>
          <a:p>
            <a:r>
              <a:rPr lang="en-US" sz="2800" dirty="0"/>
              <a:t>Mortality</a:t>
            </a:r>
            <a:endParaRPr lang="tr-TR" sz="2800" dirty="0"/>
          </a:p>
          <a:p>
            <a:r>
              <a:rPr lang="en-US" sz="2800" dirty="0"/>
              <a:t>Ghost (dead people)</a:t>
            </a: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8CA8905-2B01-4177-96A7-8394CA7C1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883" y="2546875"/>
            <a:ext cx="4808125" cy="3268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F842401-BEB7-4053-B128-A3ABCBBB8D3B}"/>
              </a:ext>
            </a:extLst>
          </p:cNvPr>
          <p:cNvSpPr txBox="1">
            <a:spLocks/>
          </p:cNvSpPr>
          <p:nvPr/>
        </p:nvSpPr>
        <p:spPr>
          <a:xfrm>
            <a:off x="523024" y="608745"/>
            <a:ext cx="10993549" cy="82000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tr-TR" sz="8800" dirty="0"/>
              <a:t>DRAMATIC ELEMENTS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2423746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0C965-3A0D-4DFE-8583-48DB8049E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2. </a:t>
            </a:r>
            <a:r>
              <a:rPr lang="tr-TR" dirty="0" err="1"/>
              <a:t>pLAY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4028E-E888-4749-850F-4B2DAA55D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Create a Sim</a:t>
            </a:r>
            <a:r>
              <a:rPr lang="tr-TR" sz="2400" dirty="0"/>
              <a:t> </a:t>
            </a:r>
            <a:r>
              <a:rPr lang="tr-TR" sz="2400" dirty="0" err="1"/>
              <a:t>and</a:t>
            </a:r>
            <a:r>
              <a:rPr lang="tr-TR" sz="2400" dirty="0"/>
              <a:t> </a:t>
            </a:r>
            <a:r>
              <a:rPr lang="tr-TR" sz="2400" dirty="0" err="1"/>
              <a:t>family</a:t>
            </a:r>
            <a:endParaRPr lang="en-US" sz="2400" dirty="0"/>
          </a:p>
          <a:p>
            <a:r>
              <a:rPr lang="en-US" sz="2400" dirty="0"/>
              <a:t>Construct a house </a:t>
            </a:r>
            <a:endParaRPr lang="tr-TR" sz="2400" dirty="0"/>
          </a:p>
          <a:p>
            <a:r>
              <a:rPr lang="en-US" sz="2400" dirty="0"/>
              <a:t>Having an imaginary life – get job, go to school</a:t>
            </a:r>
          </a:p>
          <a:p>
            <a:r>
              <a:rPr lang="en-US" sz="2400" dirty="0"/>
              <a:t>Exploring the world, adventuring</a:t>
            </a:r>
          </a:p>
          <a:p>
            <a:r>
              <a:rPr lang="en-US" sz="2400" dirty="0"/>
              <a:t>Having the most money among all players </a:t>
            </a:r>
            <a:endParaRPr lang="tr-TR" sz="2400" dirty="0"/>
          </a:p>
          <a:p>
            <a:r>
              <a:rPr lang="en-US" sz="2400" dirty="0"/>
              <a:t>Fun - Doesn’t take the game seriously</a:t>
            </a:r>
          </a:p>
        </p:txBody>
      </p:sp>
      <p:pic>
        <p:nvPicPr>
          <p:cNvPr id="1026" name="Picture 2" descr="sunset valley ile ilgili görsel sonucu">
            <a:extLst>
              <a:ext uri="{FF2B5EF4-FFF2-40B4-BE49-F238E27FC236}">
                <a16:creationId xmlns:a16="http://schemas.microsoft.com/office/drawing/2014/main" id="{1254C678-BF0C-4521-9430-D13B7C053A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1" r="1166" b="1455"/>
          <a:stretch/>
        </p:blipFill>
        <p:spPr bwMode="auto">
          <a:xfrm>
            <a:off x="7200900" y="2560321"/>
            <a:ext cx="4712756" cy="2750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2332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303AE-3AA7-41D1-A79E-BAA971D61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3. </a:t>
            </a:r>
            <a:r>
              <a:rPr lang="en-US" dirty="0"/>
              <a:t>Premise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EBF95-8173-4827-8100-E1181D589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5514807" cy="4363179"/>
          </a:xfrm>
        </p:spPr>
        <p:txBody>
          <a:bodyPr/>
          <a:lstStyle/>
          <a:p>
            <a:r>
              <a:rPr lang="tr-TR" sz="2400" dirty="0"/>
              <a:t>P</a:t>
            </a:r>
            <a:r>
              <a:rPr lang="en-US" sz="2400" dirty="0"/>
              <a:t>layers can create avatars and mess with their lives</a:t>
            </a:r>
          </a:p>
          <a:p>
            <a:r>
              <a:rPr lang="tr-TR" sz="2400" dirty="0"/>
              <a:t>C</a:t>
            </a:r>
            <a:r>
              <a:rPr lang="en-US" sz="2400" dirty="0" err="1"/>
              <a:t>reating</a:t>
            </a:r>
            <a:r>
              <a:rPr lang="en-US" sz="2400" dirty="0"/>
              <a:t> your own life, that makes it more valuable</a:t>
            </a:r>
          </a:p>
          <a:p>
            <a:r>
              <a:rPr lang="en-US" sz="2400" dirty="0"/>
              <a:t>involving characters with dramatic motivations</a:t>
            </a:r>
          </a:p>
          <a:p>
            <a:endParaRPr lang="en-US" dirty="0"/>
          </a:p>
        </p:txBody>
      </p:sp>
      <p:pic>
        <p:nvPicPr>
          <p:cNvPr id="4" name="Picture 2" descr="THE SIMS LIFE ile ilgili görsel sonucu">
            <a:extLst>
              <a:ext uri="{FF2B5EF4-FFF2-40B4-BE49-F238E27FC236}">
                <a16:creationId xmlns:a16="http://schemas.microsoft.com/office/drawing/2014/main" id="{42B91C0D-7C13-4125-80CB-32D7ED559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985" y="2443386"/>
            <a:ext cx="5514807" cy="3286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4390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49373-CC63-4420-9E1E-ED216F95E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4. </a:t>
            </a:r>
            <a:r>
              <a:rPr lang="en-US" dirty="0"/>
              <a:t>Character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8A0B1B-3A46-473E-BE89-A71E161C3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647096"/>
            <a:ext cx="5810082" cy="4410804"/>
          </a:xfrm>
        </p:spPr>
        <p:txBody>
          <a:bodyPr>
            <a:normAutofit/>
          </a:bodyPr>
          <a:lstStyle/>
          <a:p>
            <a:r>
              <a:rPr lang="tr-TR" sz="2400" dirty="0"/>
              <a:t>G</a:t>
            </a:r>
            <a:r>
              <a:rPr lang="en-US" sz="2400" dirty="0" err="1"/>
              <a:t>amers</a:t>
            </a:r>
            <a:r>
              <a:rPr lang="en-US" sz="2400" dirty="0"/>
              <a:t> create their own world living as a character.</a:t>
            </a:r>
            <a:endParaRPr lang="tr-TR" sz="2400" dirty="0"/>
          </a:p>
          <a:p>
            <a:r>
              <a:rPr lang="en-US" sz="2400" dirty="0"/>
              <a:t>Every  character that you create by yourself is protagonist. </a:t>
            </a:r>
            <a:endParaRPr lang="tr-TR" sz="2400" dirty="0"/>
          </a:p>
          <a:p>
            <a:r>
              <a:rPr lang="en-US" sz="2400" dirty="0"/>
              <a:t>Every character in sims that you have created is unique. </a:t>
            </a:r>
          </a:p>
        </p:txBody>
      </p:sp>
      <p:pic>
        <p:nvPicPr>
          <p:cNvPr id="4098" name="Picture 2" descr="the sims sim ile ilgili görsel sonucu">
            <a:extLst>
              <a:ext uri="{FF2B5EF4-FFF2-40B4-BE49-F238E27FC236}">
                <a16:creationId xmlns:a16="http://schemas.microsoft.com/office/drawing/2014/main" id="{664AC599-25F2-440F-8D70-27BE4BD3F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8227" y="2263206"/>
            <a:ext cx="5085735" cy="3178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7977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BF321-0044-4971-B8B2-66B9FA00D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5. </a:t>
            </a:r>
            <a:r>
              <a:rPr lang="en-US" dirty="0"/>
              <a:t>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78AB4-597D-4FDD-8207-33EA32278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614" y="1803633"/>
            <a:ext cx="4562168" cy="4591637"/>
          </a:xfrm>
        </p:spPr>
        <p:txBody>
          <a:bodyPr>
            <a:normAutofit/>
          </a:bodyPr>
          <a:lstStyle/>
          <a:p>
            <a:r>
              <a:rPr lang="tr-TR" sz="2800" dirty="0" err="1"/>
              <a:t>Every</a:t>
            </a:r>
            <a:r>
              <a:rPr lang="tr-TR" sz="2800" dirty="0"/>
              <a:t> Sim </a:t>
            </a:r>
            <a:r>
              <a:rPr lang="tr-TR" sz="2800" dirty="0" err="1"/>
              <a:t>creates</a:t>
            </a:r>
            <a:r>
              <a:rPr lang="tr-TR" sz="2800" dirty="0"/>
              <a:t> </a:t>
            </a:r>
            <a:r>
              <a:rPr lang="tr-TR" sz="2800" dirty="0" err="1"/>
              <a:t>their</a:t>
            </a:r>
            <a:r>
              <a:rPr lang="tr-TR" sz="2800" dirty="0"/>
              <a:t> </a:t>
            </a:r>
            <a:r>
              <a:rPr lang="tr-TR" sz="2800" dirty="0" err="1"/>
              <a:t>own</a:t>
            </a:r>
            <a:r>
              <a:rPr lang="tr-TR" sz="2800" dirty="0"/>
              <a:t> </a:t>
            </a:r>
            <a:r>
              <a:rPr lang="tr-TR" sz="2800" dirty="0" err="1"/>
              <a:t>story</a:t>
            </a:r>
            <a:r>
              <a:rPr lang="tr-TR" sz="2800" dirty="0"/>
              <a:t>. </a:t>
            </a:r>
            <a:r>
              <a:rPr lang="tr-TR" sz="2800" dirty="0" err="1"/>
              <a:t>So</a:t>
            </a:r>
            <a:r>
              <a:rPr lang="tr-TR" sz="2800" dirty="0"/>
              <a:t> </a:t>
            </a:r>
            <a:r>
              <a:rPr lang="tr-TR" sz="2800" dirty="0" err="1"/>
              <a:t>there’s</a:t>
            </a:r>
            <a:r>
              <a:rPr lang="tr-TR" sz="2800" dirty="0"/>
              <a:t> </a:t>
            </a:r>
            <a:r>
              <a:rPr lang="tr-TR" sz="2800" dirty="0" err="1"/>
              <a:t>no</a:t>
            </a:r>
            <a:r>
              <a:rPr lang="tr-TR" sz="2800" dirty="0"/>
              <a:t> </a:t>
            </a:r>
            <a:r>
              <a:rPr lang="tr-TR" sz="2800" dirty="0" err="1"/>
              <a:t>story</a:t>
            </a:r>
            <a:r>
              <a:rPr lang="tr-TR" sz="2800" dirty="0"/>
              <a:t> </a:t>
            </a:r>
            <a:r>
              <a:rPr lang="tr-TR" sz="2800" dirty="0" err="1"/>
              <a:t>behind</a:t>
            </a:r>
            <a:r>
              <a:rPr lang="tr-TR" sz="2800" dirty="0"/>
              <a:t>.</a:t>
            </a:r>
          </a:p>
          <a:p>
            <a:r>
              <a:rPr lang="tr-TR" sz="2800" dirty="0" err="1"/>
              <a:t>In</a:t>
            </a:r>
            <a:r>
              <a:rPr lang="tr-TR" sz="2800" dirty="0"/>
              <a:t> the </a:t>
            </a:r>
            <a:r>
              <a:rPr lang="tr-TR" sz="2800" dirty="0" err="1"/>
              <a:t>Sims</a:t>
            </a:r>
            <a:r>
              <a:rPr lang="tr-TR" sz="2800" dirty="0"/>
              <a:t> 4, </a:t>
            </a:r>
            <a:r>
              <a:rPr lang="tr-TR" sz="2800" dirty="0" err="1"/>
              <a:t>creating</a:t>
            </a:r>
            <a:r>
              <a:rPr lang="tr-TR" sz="2800" dirty="0"/>
              <a:t> </a:t>
            </a:r>
            <a:r>
              <a:rPr lang="tr-TR" sz="2800" dirty="0" err="1"/>
              <a:t>stories</a:t>
            </a:r>
            <a:r>
              <a:rPr lang="tr-TR" sz="2800" dirty="0"/>
              <a:t> </a:t>
            </a:r>
            <a:r>
              <a:rPr lang="tr-TR" sz="2800" dirty="0" err="1"/>
              <a:t>option</a:t>
            </a:r>
            <a:r>
              <a:rPr lang="tr-TR" sz="2800" dirty="0"/>
              <a:t> is </a:t>
            </a:r>
            <a:r>
              <a:rPr lang="tr-TR" sz="2800" dirty="0" err="1"/>
              <a:t>added</a:t>
            </a:r>
            <a:r>
              <a:rPr lang="tr-TR" sz="2800" dirty="0"/>
              <a:t> to the </a:t>
            </a:r>
            <a:r>
              <a:rPr lang="tr-TR" sz="2800" dirty="0" err="1"/>
              <a:t>game</a:t>
            </a:r>
            <a:r>
              <a:rPr lang="tr-TR" sz="2800" dirty="0"/>
              <a:t>.</a:t>
            </a:r>
            <a:endParaRPr lang="en-US" sz="28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D51FE0B-B2DC-4821-90B0-0E73C5397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0910" y="2851355"/>
            <a:ext cx="5720197" cy="2989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47743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4BEC0EAF-CF86-4D49-B83B-56CC62D3CFF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655</TotalTime>
  <Words>502</Words>
  <Application>Microsoft Office PowerPoint</Application>
  <PresentationFormat>Widescreen</PresentationFormat>
  <Paragraphs>85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Gill Sans MT</vt:lpstr>
      <vt:lpstr>Wingdings 2</vt:lpstr>
      <vt:lpstr>Dividend</vt:lpstr>
      <vt:lpstr>The sıms</vt:lpstr>
      <vt:lpstr>The sıms</vt:lpstr>
      <vt:lpstr>The sıms </vt:lpstr>
      <vt:lpstr>Core loop</vt:lpstr>
      <vt:lpstr>1. CHALLENGE</vt:lpstr>
      <vt:lpstr>2. pLAY</vt:lpstr>
      <vt:lpstr>3. Premise</vt:lpstr>
      <vt:lpstr>4. Character</vt:lpstr>
      <vt:lpstr>5. Story</vt:lpstr>
      <vt:lpstr>1. players</vt:lpstr>
      <vt:lpstr>2. Objectıves</vt:lpstr>
      <vt:lpstr>3. procedures</vt:lpstr>
      <vt:lpstr>4. rules</vt:lpstr>
      <vt:lpstr>5. resources</vt:lpstr>
      <vt:lpstr>6. conflıct</vt:lpstr>
      <vt:lpstr>7.  boundarıes</vt:lpstr>
      <vt:lpstr>8. outcome</vt:lpstr>
      <vt:lpstr>Thank you for lıstenıng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sıms</dc:title>
  <dc:creator>Naz Tekinalp</dc:creator>
  <cp:lastModifiedBy>Naz Tekinalp</cp:lastModifiedBy>
  <cp:revision>41</cp:revision>
  <dcterms:created xsi:type="dcterms:W3CDTF">2019-11-03T15:41:12Z</dcterms:created>
  <dcterms:modified xsi:type="dcterms:W3CDTF">2019-11-14T10:38:22Z</dcterms:modified>
</cp:coreProperties>
</file>

<file path=docProps/thumbnail.jpeg>
</file>